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barne28" initials="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FEBC11"/>
    <a:srgbClr val="00194C"/>
    <a:srgbClr val="9A002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3" autoAdjust="0"/>
    <p:restoredTop sz="94660"/>
  </p:normalViewPr>
  <p:slideViewPr>
    <p:cSldViewPr>
      <p:cViewPr>
        <p:scale>
          <a:sx n="91" d="100"/>
          <a:sy n="91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80B24-5013-4EA0-8F04-A6C9AFC02EDC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B4257-8DC5-4516-865A-A8C9B58F17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857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25977-69C6-45A3-851C-D9531930FB3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E898A-BCBA-4169-AFBD-ED46DE608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822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EBC11"/>
      </a:lt1>
      <a:dk2>
        <a:srgbClr val="000000"/>
      </a:dk2>
      <a:lt2>
        <a:srgbClr val="FEBC11"/>
      </a:lt2>
      <a:accent1>
        <a:srgbClr val="000000"/>
      </a:accent1>
      <a:accent2>
        <a:srgbClr val="FEBC11"/>
      </a:accent2>
      <a:accent3>
        <a:srgbClr val="000000"/>
      </a:accent3>
      <a:accent4>
        <a:srgbClr val="FEBC11"/>
      </a:accent4>
      <a:accent5>
        <a:srgbClr val="000000"/>
      </a:accent5>
      <a:accent6>
        <a:srgbClr val="FEBC11"/>
      </a:accent6>
      <a:hlink>
        <a:srgbClr val="000000"/>
      </a:hlink>
      <a:folHlink>
        <a:srgbClr val="9800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5370</TotalTime>
  <Words>1237</Words>
  <Application>Microsoft Office PowerPoint</Application>
  <PresentationFormat>On-screen Show (4:3)</PresentationFormat>
  <Paragraphs>224</Paragraphs>
  <Slides>26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 Ten Things You Need to Know About Selecting a Voting System   Columbia, South Carolina May 13, 2015</vt:lpstr>
      <vt:lpstr>Slide 2</vt:lpstr>
      <vt:lpstr>What is a Voting System</vt:lpstr>
      <vt:lpstr>What is a Voting System?</vt:lpstr>
      <vt:lpstr>What is a Voting System?</vt:lpstr>
      <vt:lpstr>What is a Voting System?</vt:lpstr>
      <vt:lpstr>Slide 7</vt:lpstr>
      <vt:lpstr>What is a Voting System?</vt:lpstr>
      <vt:lpstr>What is a Voting System?</vt:lpstr>
      <vt:lpstr>Roles and Responsibilities</vt:lpstr>
      <vt:lpstr>Roles and Responsibilities</vt:lpstr>
      <vt:lpstr>Roles and Responsibilities</vt:lpstr>
      <vt:lpstr>True Cost of Ownership</vt:lpstr>
      <vt:lpstr>True Cost of Ownership</vt:lpstr>
      <vt:lpstr>RFPs</vt:lpstr>
      <vt:lpstr>Transitioning</vt:lpstr>
      <vt:lpstr>Transitioning</vt:lpstr>
      <vt:lpstr>Training and Education</vt:lpstr>
      <vt:lpstr>Training and Education</vt:lpstr>
      <vt:lpstr>Life Span of System</vt:lpstr>
      <vt:lpstr>All Systems are Multi-Modal</vt:lpstr>
      <vt:lpstr>Vendor Management</vt:lpstr>
      <vt:lpstr>The Known Unknowns</vt:lpstr>
      <vt:lpstr>The Known Unknowns</vt:lpstr>
      <vt:lpstr>Summary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mbarne28</dc:creator>
  <cp:lastModifiedBy>mking</cp:lastModifiedBy>
  <cp:revision>262</cp:revision>
  <cp:lastPrinted>2015-03-05T20:08:58Z</cp:lastPrinted>
  <dcterms:created xsi:type="dcterms:W3CDTF">2011-07-21T13:11:28Z</dcterms:created>
  <dcterms:modified xsi:type="dcterms:W3CDTF">2015-05-28T20:39:11Z</dcterms:modified>
</cp:coreProperties>
</file>